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05613" cy="99441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03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96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89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71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7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58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15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32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53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07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58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6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73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29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8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80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74AD-B743-47DF-95EE-AC4E75E021AC}" type="datetimeFigureOut">
              <a:rPr lang="pl-PL" smtClean="0"/>
              <a:t>01.07.2021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F5629A-715F-44A2-BD8D-630F74DEBE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79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6jpyA2LUneo5Kv6o4tC0csxO7O0QWclC/view?usp=shari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23" y="313887"/>
            <a:ext cx="8241363" cy="58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0590" y="1108504"/>
            <a:ext cx="8533614" cy="7106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Działania zrealizowane w projekcie</a:t>
            </a:r>
            <a:br>
              <a:rPr lang="pl-PL" sz="2400" dirty="0"/>
            </a:br>
            <a:r>
              <a:rPr lang="pl-PL" sz="2400" dirty="0"/>
              <a:t>OPRACOWANIE SPACERÓW WIRTUALNYCH</a:t>
            </a:r>
          </a:p>
        </p:txBody>
      </p:sp>
      <p:pic>
        <p:nvPicPr>
          <p:cNvPr id="4" name="Obraz 3" descr="pasek logo PL-SK_gó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97" y="327749"/>
            <a:ext cx="7313137" cy="7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217648" y="1889258"/>
            <a:ext cx="7919633" cy="710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57115" y="2436123"/>
            <a:ext cx="9040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Wykonano 2 spacery wirtualne  oraz aplikację VR dla pogranicza Polsko- Słowackiego- Gminy: Gródek n/D oraz Lendak (SK).</a:t>
            </a:r>
          </a:p>
          <a:p>
            <a:pPr algn="just"/>
            <a:r>
              <a:rPr lang="pl-PL" dirty="0"/>
              <a:t>Każdy ze spacerów powinien zawiera min. 40 panoram 360°, z czego:  30 panoram z ziemi (w tym ok. 15 panoram wewnątrz budynków) i 10 panoram z lotu ptaka.</a:t>
            </a:r>
          </a:p>
          <a:p>
            <a:pPr algn="just"/>
            <a:r>
              <a:rPr lang="pl-PL" dirty="0"/>
              <a:t>Każdy spacer zawiera co najmniej 50 wbudowanych lupek 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Link:</a:t>
            </a:r>
          </a:p>
        </p:txBody>
      </p:sp>
    </p:spTree>
    <p:extLst>
      <p:ext uri="{BB962C8B-B14F-4D97-AF65-F5344CB8AC3E}">
        <p14:creationId xmlns:p14="http://schemas.microsoft.com/office/powerpoint/2010/main" val="132841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1723" y="1038387"/>
            <a:ext cx="9659255" cy="63840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Działania zrealizowane w projekcie</a:t>
            </a:r>
            <a:br>
              <a:rPr lang="pl-PL" sz="2400" dirty="0"/>
            </a:br>
            <a:r>
              <a:rPr lang="pl-PL" sz="2400" dirty="0"/>
              <a:t>KSIĄŻKA KUCHARSKA Z PRZEPISAMI LOKALNYCH POTRAW Z POGRANICZA</a:t>
            </a:r>
          </a:p>
        </p:txBody>
      </p:sp>
      <p:pic>
        <p:nvPicPr>
          <p:cNvPr id="4" name="Obraz 3" descr="pasek logo PL-SK_gó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97" y="327749"/>
            <a:ext cx="7313137" cy="7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217648" y="1889258"/>
            <a:ext cx="7919633" cy="710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57115" y="2436123"/>
            <a:ext cx="9040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Opracowano wersje elektroniczną książki kucharskiej  z przepisami z pogranicza.</a:t>
            </a:r>
          </a:p>
          <a:p>
            <a:pPr algn="just"/>
            <a:r>
              <a:rPr lang="pl-PL" dirty="0"/>
              <a:t>Liczba stron: 40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Link: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10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01651" y="4927999"/>
            <a:ext cx="9659255" cy="63840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Dziękuję za uwagę</a:t>
            </a: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Katarzyna Budek</a:t>
            </a:r>
          </a:p>
        </p:txBody>
      </p:sp>
      <p:pic>
        <p:nvPicPr>
          <p:cNvPr id="4" name="Obraz 3" descr="pasek logo PL-SK_gó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97" y="327749"/>
            <a:ext cx="7313137" cy="7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217648" y="1889258"/>
            <a:ext cx="7919633" cy="710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2400" dirty="0"/>
          </a:p>
        </p:txBody>
      </p:sp>
      <p:pic>
        <p:nvPicPr>
          <p:cNvPr id="8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82" y="1912048"/>
            <a:ext cx="4659163" cy="3417421"/>
          </a:xfrm>
        </p:spPr>
      </p:pic>
    </p:spTree>
    <p:extLst>
      <p:ext uri="{BB962C8B-B14F-4D97-AF65-F5344CB8AC3E}">
        <p14:creationId xmlns:p14="http://schemas.microsoft.com/office/powerpoint/2010/main" val="250691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79525" y="1038387"/>
            <a:ext cx="5274015" cy="607533"/>
          </a:xfrm>
        </p:spPr>
        <p:txBody>
          <a:bodyPr>
            <a:normAutofit/>
          </a:bodyPr>
          <a:lstStyle/>
          <a:p>
            <a:r>
              <a:rPr lang="pl-PL" sz="2400" dirty="0"/>
              <a:t>Działania zaplanowane w projekcie:</a:t>
            </a:r>
          </a:p>
        </p:txBody>
      </p:sp>
      <p:pic>
        <p:nvPicPr>
          <p:cNvPr id="4" name="Obraz 3" descr="pasek logo PL-SK_gó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97" y="327749"/>
            <a:ext cx="7313137" cy="7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922" y="5059358"/>
            <a:ext cx="3233764" cy="2371914"/>
          </a:xfrm>
        </p:spPr>
      </p:pic>
      <p:sp>
        <p:nvSpPr>
          <p:cNvPr id="6" name="pole tekstowe 5"/>
          <p:cNvSpPr txBox="1"/>
          <p:nvPr/>
        </p:nvSpPr>
        <p:spPr>
          <a:xfrm>
            <a:off x="514823" y="1749025"/>
            <a:ext cx="93252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W ramach projektu planowane było zrealizowanie działań polegających na opracowaniu materiałów promocyjnych oraz organizacji wydarzeń kulturalnych poprzez: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2000" dirty="0"/>
              <a:t>Wydanie albumu prezentującego unikalne zasoby naturalne, walory krajobrazowe  i kulturowe gmin Gródek n/Dunajcem i Obec Lendak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2000" dirty="0"/>
              <a:t>Opracowanie materiałów promujących ofertę turystyczną i kulturową gmin partnerskich oraz zamieszczenie ich na blogu Rożnowskie Jezioro Marzeń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2000" dirty="0"/>
              <a:t>Rozbudowa mobilnej aplikacji RJM poprzez dołożenie oferty turystyki aktywnej w gminach partnerskich wraz z ich promocją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Opracowanie mapy turystycznej prezentującej cały szlak rowerowy na obszarze PL SK w wersji papierowej i mobilnej;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Organizacja Festiwalu Pogranicza</a:t>
            </a:r>
          </a:p>
        </p:txBody>
      </p:sp>
    </p:spTree>
    <p:extLst>
      <p:ext uri="{BB962C8B-B14F-4D97-AF65-F5344CB8AC3E}">
        <p14:creationId xmlns:p14="http://schemas.microsoft.com/office/powerpoint/2010/main" val="263243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6942" y="1178621"/>
            <a:ext cx="7919633" cy="710637"/>
          </a:xfrm>
        </p:spPr>
        <p:txBody>
          <a:bodyPr>
            <a:normAutofit/>
          </a:bodyPr>
          <a:lstStyle/>
          <a:p>
            <a:r>
              <a:rPr lang="pl-PL" sz="2400" dirty="0"/>
              <a:t>Działania zmienione w projekcie w związku z COVID-19</a:t>
            </a:r>
          </a:p>
        </p:txBody>
      </p:sp>
      <p:pic>
        <p:nvPicPr>
          <p:cNvPr id="4" name="Obraz 3" descr="pasek logo PL-SK_gó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97" y="327749"/>
            <a:ext cx="7313137" cy="7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32" y="5073006"/>
            <a:ext cx="3233764" cy="2371914"/>
          </a:xfrm>
        </p:spPr>
      </p:pic>
      <p:sp>
        <p:nvSpPr>
          <p:cNvPr id="6" name="pole tekstowe 5"/>
          <p:cNvSpPr txBox="1"/>
          <p:nvPr/>
        </p:nvSpPr>
        <p:spPr>
          <a:xfrm>
            <a:off x="514823" y="1749025"/>
            <a:ext cx="93252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W związku z sytuacją epidemiologiczną na świecie i ograniczeniami związanymi z organizacją stacjonarnych działań, Fundacja Horyzont360 otrzymała zgodę na wprowadzenie zmian do projektu polegających na tym, aby organizację wydarzenia- festiwal rowerowy zastąpić działaniami polegającymi na:</a:t>
            </a:r>
            <a:endParaRPr lang="pl-PL" sz="2000" dirty="0">
              <a:effectLst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/>
              <a:t>Opracowaniu filmu promującego walory kulturowe w tym kulturę niematerialną pogranicza PL-SK,</a:t>
            </a:r>
            <a:endParaRPr lang="pl-PL" sz="2000" dirty="0">
              <a:effectLst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/>
              <a:t>Opracowaniu 2 wirtualnych spacerów po pograniczu prezentujących szlaki rowerowe oraz obiekty i krajobraz obszaru,</a:t>
            </a:r>
            <a:endParaRPr lang="pl-PL" sz="2000" dirty="0">
              <a:effectLst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/>
              <a:t>Opracowaniu książki kucharskiej w wersji elektronicznej z przepisami lokalnych potraw z pogranicza</a:t>
            </a:r>
          </a:p>
        </p:txBody>
      </p:sp>
    </p:spTree>
    <p:extLst>
      <p:ext uri="{BB962C8B-B14F-4D97-AF65-F5344CB8AC3E}">
        <p14:creationId xmlns:p14="http://schemas.microsoft.com/office/powerpoint/2010/main" val="43558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6942" y="1178621"/>
            <a:ext cx="7919633" cy="7106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Działania zrealizowane w projekcie</a:t>
            </a:r>
            <a:br>
              <a:rPr lang="pl-PL" sz="2400" dirty="0"/>
            </a:br>
            <a:r>
              <a:rPr lang="pl-PL" sz="2400" dirty="0"/>
              <a:t>ALBUM</a:t>
            </a:r>
          </a:p>
        </p:txBody>
      </p:sp>
      <p:pic>
        <p:nvPicPr>
          <p:cNvPr id="4" name="Obraz 3" descr="pasek logo PL-SK_gó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97" y="327749"/>
            <a:ext cx="7313137" cy="7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217648" y="1889258"/>
            <a:ext cx="7919633" cy="710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9" y="3373729"/>
            <a:ext cx="9201556" cy="318580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73921" y="2173400"/>
            <a:ext cx="962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Publikacja zawiera 70 stron prezentując unikalne zasoby naturalne, walory krajobrazowe </a:t>
            </a:r>
            <a:br>
              <a:rPr lang="pl-PL" dirty="0"/>
            </a:br>
            <a:r>
              <a:rPr lang="pl-PL" dirty="0"/>
              <a:t>i kulturalne  oraz turystyczne gmin: Gródek nad Dunajcem (PL) oraz gminy Lendak (SK). </a:t>
            </a:r>
          </a:p>
          <a:p>
            <a:pPr algn="just"/>
            <a:r>
              <a:rPr lang="pl-PL" dirty="0"/>
              <a:t>Nakład: 2000 egzemplarzy, każdy w wersji trójjęzycznej (polsko- angielsko-słowackiej) oraz z tekstem brajla</a:t>
            </a:r>
          </a:p>
        </p:txBody>
      </p:sp>
    </p:spTree>
    <p:extLst>
      <p:ext uri="{BB962C8B-B14F-4D97-AF65-F5344CB8AC3E}">
        <p14:creationId xmlns:p14="http://schemas.microsoft.com/office/powerpoint/2010/main" val="292506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0590" y="1108504"/>
            <a:ext cx="7919633" cy="7106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Działania zrealizowane w projekcie</a:t>
            </a:r>
            <a:br>
              <a:rPr lang="pl-PL" sz="2400" dirty="0"/>
            </a:br>
            <a:r>
              <a:rPr lang="pl-PL" sz="2400" dirty="0"/>
              <a:t>ZDJĘCIA DO ALBUMU</a:t>
            </a:r>
          </a:p>
        </p:txBody>
      </p:sp>
      <p:pic>
        <p:nvPicPr>
          <p:cNvPr id="4" name="Obraz 3" descr="pasek logo PL-SK_gó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97" y="327749"/>
            <a:ext cx="7313137" cy="7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217648" y="1889258"/>
            <a:ext cx="7919633" cy="710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00251" y="2599896"/>
            <a:ext cx="904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44783" y="1987229"/>
            <a:ext cx="9029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Wykonano ok. 300 zdjęć autorskich do albumu prezentujących unikalne zasoby naturalne, walory krajobrazowe i kulturalne oraz turystyczne gmin: Gródek nad Dunajcem (PL) oraz Gminy Lendak (SK).</a:t>
            </a:r>
          </a:p>
          <a:p>
            <a:pPr algn="just"/>
            <a:r>
              <a:rPr lang="pl-PL" dirty="0"/>
              <a:t>Zdjęcia przedstawiają atrakcje oraz obiekty  turystyczne ,miejsca kultury, unikalne zasoby krajobrazowe oraz przyrodnicze w szczególności zdjęcia ptaków, płazów, gadów, ssaków.</a:t>
            </a:r>
          </a:p>
          <a:p>
            <a:pPr lvl="0" algn="just"/>
            <a:r>
              <a:rPr lang="pl-PL" dirty="0"/>
              <a:t>Wykonano także zdjęcia lotnicze (w tym przy użyciu </a:t>
            </a:r>
            <a:r>
              <a:rPr lang="pl-PL" dirty="0" err="1"/>
              <a:t>drona</a:t>
            </a:r>
            <a:r>
              <a:rPr lang="pl-PL" dirty="0"/>
              <a:t>) wybranych elementów krajobrazowych na obszarze Gminy Gródek n. Dunajcem oraz Gminy Lendak.</a:t>
            </a:r>
          </a:p>
          <a:p>
            <a:pPr lvl="0" algn="just"/>
            <a:endParaRPr lang="pl-PL" dirty="0"/>
          </a:p>
          <a:p>
            <a:pPr algn="just"/>
            <a:r>
              <a:rPr lang="pl-PL" dirty="0"/>
              <a:t>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00" y="3333341"/>
            <a:ext cx="2127875" cy="141823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991" y="4840569"/>
            <a:ext cx="2146484" cy="143273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67" y="1819141"/>
            <a:ext cx="2135208" cy="142520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991" y="327749"/>
            <a:ext cx="2146484" cy="143064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52" y="4840569"/>
            <a:ext cx="2146483" cy="143273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99" y="4840569"/>
            <a:ext cx="2162301" cy="143273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40" y="4840569"/>
            <a:ext cx="2146483" cy="143273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0" y="4849551"/>
            <a:ext cx="1934868" cy="14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0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0590" y="1108504"/>
            <a:ext cx="8533614" cy="7106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Działania zrealizowane w projekcie</a:t>
            </a:r>
            <a:br>
              <a:rPr lang="pl-PL" sz="2400" dirty="0"/>
            </a:br>
            <a:r>
              <a:rPr lang="pl-PL" sz="2400" dirty="0"/>
              <a:t>ROZBUDOWA MOBILNEJ APLIKACJI ROŻNOWSKIE JEZIORO MARZEŃ</a:t>
            </a:r>
          </a:p>
        </p:txBody>
      </p:sp>
      <p:pic>
        <p:nvPicPr>
          <p:cNvPr id="4" name="Obraz 3" descr="pasek logo PL-SK_gó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97" y="327749"/>
            <a:ext cx="7313137" cy="7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217648" y="1889258"/>
            <a:ext cx="7919633" cy="710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00251" y="2599896"/>
            <a:ext cx="904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62753" y="1889257"/>
            <a:ext cx="9029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Rozbudowano  aplikację pn. Rożnowskie Jezioro Marzeń poprzez: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Dołożenie jednej zakładki pn. Pogranicze Polsko- Słowackie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Wprowadzenie dwóch dodatkowych języków do jej obsługi –język angielski i język słowacki</a:t>
            </a:r>
          </a:p>
          <a:p>
            <a:pPr lvl="0" algn="just"/>
            <a:endParaRPr lang="pl-PL" dirty="0"/>
          </a:p>
          <a:p>
            <a:pPr algn="just"/>
            <a:r>
              <a:rPr lang="pl-PL" dirty="0"/>
              <a:t> 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93" y="2969227"/>
            <a:ext cx="1888940" cy="376444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48" y="2969228"/>
            <a:ext cx="1816039" cy="3764447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67" y="2998591"/>
            <a:ext cx="1884477" cy="38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6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0590" y="1108504"/>
            <a:ext cx="8533614" cy="7106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Działania zrealizowane w projekcie</a:t>
            </a:r>
            <a:br>
              <a:rPr lang="pl-PL" sz="2400" dirty="0"/>
            </a:br>
            <a:r>
              <a:rPr lang="pl-PL" sz="2400" dirty="0"/>
              <a:t>OPRACOWANIE MAPY TURYSTYCZNEJ</a:t>
            </a:r>
          </a:p>
        </p:txBody>
      </p:sp>
      <p:pic>
        <p:nvPicPr>
          <p:cNvPr id="4" name="Obraz 3" descr="pasek logo PL-SK_gó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97" y="327749"/>
            <a:ext cx="7313137" cy="7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217648" y="1889258"/>
            <a:ext cx="7919633" cy="710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00251" y="2599896"/>
            <a:ext cx="904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62753" y="1889257"/>
            <a:ext cx="86781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dirty="0"/>
              <a:t>Opracowano treść mapy turystycznej w wersji cyfrowej oraz papierowej dla obszaru Gminy Gródek nad Dunajcem oraz Gminy Lendak (SK) </a:t>
            </a:r>
          </a:p>
          <a:p>
            <a:pPr algn="just"/>
            <a:r>
              <a:rPr lang="pl-PL" dirty="0"/>
              <a:t>Nakład: 3000 sztuk</a:t>
            </a:r>
          </a:p>
          <a:p>
            <a:pPr algn="just"/>
            <a:r>
              <a:rPr lang="pl-PL" dirty="0"/>
              <a:t>Legenda mapy w językach PL, SK, EN</a:t>
            </a:r>
          </a:p>
          <a:p>
            <a:pPr algn="just"/>
            <a:r>
              <a:rPr lang="pl-PL" dirty="0"/>
              <a:t>Wykazano na mapie: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obiekty przyrodnicze: obszary leśne, parki narodowe, rezerwaty przyrody, parki krajobrazowe, pomniki przyrody, punkty widokowe, kamieniołomy, rzeki, zbiorniki wodne (z nazwami głównych rzek i akwenów)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zabytkowe budowle: obiekty budownictwa sakralnego i inne zabytki, zabytkowe cmentarze, interesujące obiekty małej architektury (mogiły, tablice pamiątkowe, kapliczki, pomniki), inne miejsca o wartości historycznej,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obiekty turystyczne: stoki narciarskie, kąpieliska, stadniny koni/ośrodki jeździeckie, skanseny i izby regionalne, wypożyczalnie łodzi, muzea, itp.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szlaki turystyczne: konne, piesze, rowerowe, kajakowe (dogodne miejsca do wodowania kajaków), dydaktyczne, trasy </a:t>
            </a:r>
            <a:r>
              <a:rPr lang="pl-PL" dirty="0" err="1"/>
              <a:t>Nordic</a:t>
            </a:r>
            <a:r>
              <a:rPr lang="pl-PL" dirty="0"/>
              <a:t> </a:t>
            </a:r>
            <a:r>
              <a:rPr lang="pl-PL" dirty="0" err="1"/>
              <a:t>Walking</a:t>
            </a:r>
            <a:r>
              <a:rPr lang="pl-PL" dirty="0"/>
              <a:t>, biegowe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oznaczenie: policji, szpitala, stacji paliw, punktów informacji turystycznej, Urzędów Gmin.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265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0590" y="1108504"/>
            <a:ext cx="8533614" cy="7106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Działania zrealizowane w projekcie</a:t>
            </a:r>
            <a:br>
              <a:rPr lang="pl-PL" sz="2400" dirty="0"/>
            </a:br>
            <a:r>
              <a:rPr lang="pl-PL" sz="2400" dirty="0"/>
              <a:t>OPRACOWANIE MAPY TURYSTYCZNEJ</a:t>
            </a:r>
          </a:p>
        </p:txBody>
      </p:sp>
      <p:pic>
        <p:nvPicPr>
          <p:cNvPr id="4" name="Obraz 3" descr="pasek logo PL-SK_gó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97" y="327749"/>
            <a:ext cx="7313137" cy="7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217648" y="1889258"/>
            <a:ext cx="7919633" cy="710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00251" y="2599896"/>
            <a:ext cx="904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1889257"/>
            <a:ext cx="5762636" cy="399445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80" y="1889257"/>
            <a:ext cx="5749402" cy="39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1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0590" y="1108504"/>
            <a:ext cx="8533614" cy="7106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Działania zrealizowane w projekcie</a:t>
            </a:r>
            <a:br>
              <a:rPr lang="pl-PL" sz="2400" dirty="0"/>
            </a:br>
            <a:r>
              <a:rPr lang="pl-PL" sz="2400" dirty="0"/>
              <a:t>OPRACOWANIE FILMU PROMUJĄCEGO POGRANICZE PL SK</a:t>
            </a:r>
          </a:p>
        </p:txBody>
      </p:sp>
      <p:pic>
        <p:nvPicPr>
          <p:cNvPr id="4" name="Obraz 3" descr="pasek logo PL-SK_gó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97" y="327749"/>
            <a:ext cx="7313137" cy="7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217648" y="1889258"/>
            <a:ext cx="7919633" cy="710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00251" y="2599896"/>
            <a:ext cx="9040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Wykonano film promujący obszar pogranicza Polsko-Słowackiego w szczególności Gmin: Gródek n/D oraz Lendak.</a:t>
            </a:r>
          </a:p>
          <a:p>
            <a:pPr algn="just"/>
            <a:r>
              <a:rPr lang="pl-PL" dirty="0"/>
              <a:t>W ramach usługi opracowano scenariusz, wykonano zdjęcia, montaż, podkład dźwiękowy, usługi lektora,  uzyskano odpowiednie zgody.</a:t>
            </a:r>
          </a:p>
          <a:p>
            <a:pPr algn="just"/>
            <a:r>
              <a:rPr lang="pl-PL" dirty="0"/>
              <a:t>Czas trwania filmu –  ok. 5 minut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sz="1600" dirty="0">
                <a:hlinkClick r:id="rId3"/>
              </a:rPr>
              <a:t>https://drive.google.com/file/d/16jpyA2LUneo5Kv6o4tC0csxO7O0QWclC/view?usp=sharing</a:t>
            </a:r>
            <a:endParaRPr lang="pl-PL" sz="1600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952520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1125</TotalTime>
  <Words>744</Words>
  <Application>Microsoft Office PowerPoint</Application>
  <PresentationFormat>Širokouhlá</PresentationFormat>
  <Paragraphs>59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Faseta</vt:lpstr>
      <vt:lpstr>Prezentácia programu PowerPoint</vt:lpstr>
      <vt:lpstr>Działania zaplanowane w projekcie:</vt:lpstr>
      <vt:lpstr>Działania zmienione w projekcie w związku z COVID-19</vt:lpstr>
      <vt:lpstr>Działania zrealizowane w projekcie ALBUM</vt:lpstr>
      <vt:lpstr>Działania zrealizowane w projekcie ZDJĘCIA DO ALBUMU</vt:lpstr>
      <vt:lpstr>Działania zrealizowane w projekcie ROZBUDOWA MOBILNEJ APLIKACJI ROŻNOWSKIE JEZIORO MARZEŃ</vt:lpstr>
      <vt:lpstr>Działania zrealizowane w projekcie OPRACOWANIE MAPY TURYSTYCZNEJ</vt:lpstr>
      <vt:lpstr>Działania zrealizowane w projekcie OPRACOWANIE MAPY TURYSTYCZNEJ</vt:lpstr>
      <vt:lpstr>Działania zrealizowane w projekcie OPRACOWANIE FILMU PROMUJĄCEGO POGRANICZE PL SK</vt:lpstr>
      <vt:lpstr>Działania zrealizowane w projekcie OPRACOWANIE SPACERÓW WIRTUALNYCH</vt:lpstr>
      <vt:lpstr>Działania zrealizowane w projekcie KSIĄŻKA KUCHARSKA Z PRZEPISAMI LOKALNYCH POTRAW Z POGRANICZA</vt:lpstr>
      <vt:lpstr>Dziękuję za uwagę   Katarzyna Budek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dvojmesacnik@stonline.sk</cp:lastModifiedBy>
  <cp:revision>16</cp:revision>
  <cp:lastPrinted>2021-07-01T16:17:38Z</cp:lastPrinted>
  <dcterms:created xsi:type="dcterms:W3CDTF">2021-06-18T19:27:52Z</dcterms:created>
  <dcterms:modified xsi:type="dcterms:W3CDTF">2021-07-01T19:33:36Z</dcterms:modified>
</cp:coreProperties>
</file>